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67F6-ACBF-4D04-B98F-E98BB7103CF8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1D55-B54C-41CF-87C8-08D65D9EE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67F6-ACBF-4D04-B98F-E98BB7103CF8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1D55-B54C-41CF-87C8-08D65D9EE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67F6-ACBF-4D04-B98F-E98BB7103CF8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1D55-B54C-41CF-87C8-08D65D9EE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67F6-ACBF-4D04-B98F-E98BB7103CF8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1D55-B54C-41CF-87C8-08D65D9EE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67F6-ACBF-4D04-B98F-E98BB7103CF8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1D55-B54C-41CF-87C8-08D65D9EE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67F6-ACBF-4D04-B98F-E98BB7103CF8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1D55-B54C-41CF-87C8-08D65D9EE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67F6-ACBF-4D04-B98F-E98BB7103CF8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1D55-B54C-41CF-87C8-08D65D9EE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67F6-ACBF-4D04-B98F-E98BB7103CF8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1D55-B54C-41CF-87C8-08D65D9EE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67F6-ACBF-4D04-B98F-E98BB7103CF8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1D55-B54C-41CF-87C8-08D65D9EE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67F6-ACBF-4D04-B98F-E98BB7103CF8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1D55-B54C-41CF-87C8-08D65D9EE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67F6-ACBF-4D04-B98F-E98BB7103CF8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1D55-B54C-41CF-87C8-08D65D9EE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867F6-ACBF-4D04-B98F-E98BB7103CF8}" type="datetimeFigureOut">
              <a:rPr lang="en-US" smtClean="0"/>
              <a:t>3/30/2009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B1D55-B54C-41CF-87C8-08D65D9EE5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05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541020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 Information: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nline</dc:creator>
  <cp:lastModifiedBy>nline</cp:lastModifiedBy>
  <cp:revision>1</cp:revision>
  <dcterms:created xsi:type="dcterms:W3CDTF">2009-03-30T15:46:44Z</dcterms:created>
  <dcterms:modified xsi:type="dcterms:W3CDTF">2009-03-30T15:52:42Z</dcterms:modified>
</cp:coreProperties>
</file>